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33a4c1ab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33a4c1ab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339bb8fa7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339bb8fa7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Uniform preprocessing and creating a pipeline sooner would solve a lot of headaches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grid searches takes a *significant* amount of time and could use refining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other ways to vectorize data, such as a “bag of words” term frequency instead of just the TF-IDF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Could we identify spam or AI text using our models?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339bb8fa7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339bb8fa7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Compared based on f1 score because it shows the times it correctly identified fraudulent postings and instances where it did not as well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Focused on fraudulent postings because that was what we wanted to be accurately predicted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339bb8fa7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339bb8fa7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Unfortunately, we have yet to develop the app that fills out your application, but at least you know if it’s genuine or not!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39bb8fa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339bb8fa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Forbes: 36% of job postings are fake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CNBC: 4 in 10 companies have posted fake/”ghost” jobs in 2024, 3/10 actively have fake postings; additionally, the hiring rate per job has halved (4/10) since 2019 (8/10)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because it’s difficult to accurately gauge the strength of the US job market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WSJ: citing hiring platform Greenhouse: 18-22% of technology, finance, and healthcare jobs are fake; 70% of 7500+ companies using Greenhouse posted 1+ fake job in the second quarter of 2024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339bb8fa7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339bb8fa7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 different categories include: location, department, salary range, job description, and the target column we used for training data: fraudulent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used supervised models in a final binary classification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Note significant discrepancy in verified/fraudulent postings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removed null values, scaled our data, removed stop words (words like “and” or “the” that have minimal value without context), and vectorization (go to next slide)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39bb8fa7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339bb8fa7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Vectorization: EXPLAIN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Vectorization in regards to a Vector Database: Converts unstructured and complex data (like text) into numeric representation; when combined with approximate nearest neighbor algorithms, is the process behind chatbots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Vectorization can also refer to running looped programs simultaneously for increased speed and efficiency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3f2f61dc3_0_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3f2f61dc3_0_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339bb8fa7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339bb8fa7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Used grid search on each model to improve performance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339bb8fa7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339bb8fa76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slight trade off between identifying genuine job postings and a slightly higher percentage of fraudulent ones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34af930a3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34af930a3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Multinomial Naive Bayes is a classifier where sequential events determine probabilistic outcomes, and is most typically used with frequency counts like in spam detection, yet still was our lowest-scoring model overall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tested Decision tree and Logistic Regression models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3146df1a6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3146df1a6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used SMOTE (oversampling) to create a more balanced dataset for our LR model, and drastically increased the model’s accuracy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 dir="r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sites/rachelwells/2024/08/13/36-of-job-adverts-are-fake-how-to-spot-them-in-2024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wsj.com/lifestyle/careers/ghost-jobs-2c0dcd4e?mod=mhp" TargetMode="External"/><Relationship Id="rId4" Type="http://schemas.openxmlformats.org/officeDocument/2006/relationships/hyperlink" Target="https://www.cnbc.com/2024/08/22/ghost-jobs-why-fake-job-listings-are-on-the-rise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mruthjithrajvr/recruitment-sca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Applying Models to Apps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572000" y="3549550"/>
            <a:ext cx="3982800" cy="8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 10 Scam Patrol: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Asa Adomatis, Laxmi Atluri, Xavier Figueroa,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Miller, Sara Moujahed, and Pablo Romero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>
            <a:spLocks noGrp="1"/>
          </p:cNvSpPr>
          <p:nvPr>
            <p:ph type="title"/>
          </p:nvPr>
        </p:nvSpPr>
        <p:spPr>
          <a:xfrm>
            <a:off x="6429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2" name="Project 2 Demo Take 3">
            <a:hlinkClick r:id="" action="ppaction://media"/>
            <a:extLst>
              <a:ext uri="{FF2B5EF4-FFF2-40B4-BE49-F238E27FC236}">
                <a16:creationId xmlns:a16="http://schemas.microsoft.com/office/drawing/2014/main" id="{0536941B-A889-85BC-579C-4EF4D5B758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2212" y="542489"/>
            <a:ext cx="8179575" cy="46010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09" name="Google Shape;209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Using the same pipeline and preprocessing sooner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Grid Searches take significant amounts of time to run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Could test variations and other models entirely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 Can we apply this process to identify other “fraudulent” text-based items?</a:t>
            </a:r>
            <a:endParaRPr/>
          </a:p>
        </p:txBody>
      </p:sp>
      <p:pic>
        <p:nvPicPr>
          <p:cNvPr id="210" name="Google Shape;210;p23" descr="Future - Free of Charge Creative Commons Post it Note imag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201" y="1567550"/>
            <a:ext cx="3403200" cy="22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16" name="Google Shape;216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Which model worked best?</a:t>
            </a:r>
            <a:endParaRPr sz="1500"/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Linear Regression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How accurate is it?</a:t>
            </a:r>
            <a:endParaRPr sz="1500"/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99% accurate according to the f1-score, with a weighted average of 99%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7" name="Google Shape;217;p24"/>
          <p:cNvPicPr preferRelativeResize="0"/>
          <p:nvPr/>
        </p:nvPicPr>
        <p:blipFill rotWithShape="1">
          <a:blip r:embed="rId3">
            <a:alphaModFix/>
          </a:blip>
          <a:srcRect l="3357" r="3376"/>
          <a:stretch/>
        </p:blipFill>
        <p:spPr>
          <a:xfrm>
            <a:off x="4874825" y="1610529"/>
            <a:ext cx="3677075" cy="192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5"/>
          <p:cNvSpPr txBox="1">
            <a:spLocks noGrp="1"/>
          </p:cNvSpPr>
          <p:nvPr>
            <p:ph type="title"/>
          </p:nvPr>
        </p:nvSpPr>
        <p:spPr>
          <a:xfrm>
            <a:off x="1921450" y="527700"/>
            <a:ext cx="52671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Luck on Your Job Hunts!</a:t>
            </a:r>
            <a:endParaRPr/>
          </a:p>
        </p:txBody>
      </p:sp>
      <p:pic>
        <p:nvPicPr>
          <p:cNvPr id="223" name="Google Shape;223;p25" descr="a baboon sits at a desk in front of a laptop computer with the words now that you 've uploaded your resume (Provided by Tenor)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1450" y="1527806"/>
            <a:ext cx="5267099" cy="3321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Our Goal</a:t>
            </a:r>
            <a:endParaRPr sz="320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-Job applications are tiring, tedious, and time-consuming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-An estimated </a:t>
            </a:r>
            <a:r>
              <a:rPr lang="en" sz="1500" b="1"/>
              <a:t>36%</a:t>
            </a:r>
            <a:r>
              <a:rPr lang="en"/>
              <a:t>  aren’t even real postings!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-Can we create a model that can accurately identify fake job postings, saving users from wasting significant time and energy?</a:t>
            </a:r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body" idx="2"/>
          </p:nvPr>
        </p:nvSpPr>
        <p:spPr>
          <a:xfrm>
            <a:off x="4933225" y="1307850"/>
            <a:ext cx="36660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https://www.forbes.com/sites/rachelwells/2024/08/13/36-of-job-adverts-are-fake-how-to-spot-them-in-2024/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https://www.cnbc.com/2024/08/22/ghost-jobs-why-fake-job-listings-are-on-the-rise.html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https://www.wsj.com/lifestyle/careers/ghost-jobs-2c0dcd4e?mod=mhp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1070200" y="1567550"/>
            <a:ext cx="32166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-We used the “Recruitment Scam“ dataset from Kaggle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-17,880 total job postings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-866 confirmed fake postings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-18 different categories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-Various data cleaning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https://www.kaggle.com/datasets/amruthjithrajvr/recruitment-scam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0200" y="1567550"/>
            <a:ext cx="4549250" cy="212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9147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Vectorization and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 Databases</a:t>
            </a:r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6450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-Significant amounts of text needs  converting into a “Vector Database” to classify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-TF-IDF: Term Frequency - Inverse Document Frequency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-Grid Search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/>
          </a:p>
        </p:txBody>
      </p:sp>
      <p:pic>
        <p:nvPicPr>
          <p:cNvPr id="156" name="Google Shape;156;p16" descr="a group of pilots are sitting in the cockpit of a plane . (Provided by Tenor)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200" y="608075"/>
            <a:ext cx="3124200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3425" y="2853025"/>
            <a:ext cx="5632975" cy="18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</a:t>
            </a:r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-Resampled data using SMOTEEN to fix the imbalance within the dataset of non-fraudulent to fraudulent  which had a ratio of 18:1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-SMOTEEN was the best choice for the dataset due to its more balanced approach compared to over and under sampling</a:t>
            </a:r>
            <a:endParaRPr sz="1500"/>
          </a:p>
        </p:txBody>
      </p:sp>
      <p:sp>
        <p:nvSpPr>
          <p:cNvPr id="164" name="Google Shape;164;p17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7400" y="1914525"/>
            <a:ext cx="3467100" cy="13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1: Random Forest Model</a:t>
            </a:r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body" idx="1"/>
          </p:nvPr>
        </p:nvSpPr>
        <p:spPr>
          <a:xfrm>
            <a:off x="1168800" y="1307850"/>
            <a:ext cx="3403200" cy="17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-Able to identify 62% of fraudulent results in testing data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-F-1 Score: 0.77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-Displayed perfect recall for genuine postings</a:t>
            </a:r>
            <a:endParaRPr sz="1500"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3460" y="1307850"/>
            <a:ext cx="4192441" cy="346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413" y="3401925"/>
            <a:ext cx="3838575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2: SVM (Support Vector Machine)</a:t>
            </a:r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body" idx="1"/>
          </p:nvPr>
        </p:nvSpPr>
        <p:spPr>
          <a:xfrm>
            <a:off x="1168800" y="1363900"/>
            <a:ext cx="3403200" cy="19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-Able to identify 70% of fraudulent postings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-F-1 Score: 0.72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-Slight overall trade-off for better accuracy with fraudulent postings</a:t>
            </a:r>
            <a:endParaRPr sz="1500"/>
          </a:p>
        </p:txBody>
      </p:sp>
      <p:pic>
        <p:nvPicPr>
          <p:cNvPr id="180" name="Google Shape;1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513" y="3402050"/>
            <a:ext cx="380047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2301" y="1307849"/>
            <a:ext cx="4162722" cy="345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3: Multinomial Naive Bayes</a:t>
            </a:r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body" idx="1"/>
          </p:nvPr>
        </p:nvSpPr>
        <p:spPr>
          <a:xfrm>
            <a:off x="1168800" y="1307850"/>
            <a:ext cx="3403200" cy="17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00"/>
              <a:t>-Able to identify 86% of fraudulent postings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500"/>
              <a:t>-F-1 Score: 0.69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" sz="1500"/>
              <a:t>-Model is typically used for spam detection, but was still lowest scoring</a:t>
            </a:r>
            <a:endParaRPr sz="1500"/>
          </a:p>
        </p:txBody>
      </p:sp>
      <p:pic>
        <p:nvPicPr>
          <p:cNvPr id="188" name="Google Shape;18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7800" y="1307850"/>
            <a:ext cx="4157794" cy="345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125" y="3433450"/>
            <a:ext cx="3888875" cy="132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4: Linear Regression</a:t>
            </a:r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body" idx="1"/>
          </p:nvPr>
        </p:nvSpPr>
        <p:spPr>
          <a:xfrm>
            <a:off x="1168800" y="1307850"/>
            <a:ext cx="3403200" cy="19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-Able to identify 99% of fraudulent postings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-F1 Score: 0.99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-Near-perfect accuracy when identifying fraudulent postings</a:t>
            </a:r>
            <a:endParaRPr sz="1500"/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50" y="3318574"/>
            <a:ext cx="4087250" cy="1382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1450" y="1307850"/>
            <a:ext cx="4087257" cy="33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888</Words>
  <Application>Microsoft Office PowerPoint</Application>
  <PresentationFormat>On-screen Show (16:9)</PresentationFormat>
  <Paragraphs>79</Paragraphs>
  <Slides>13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Lato</vt:lpstr>
      <vt:lpstr>Montserrat</vt:lpstr>
      <vt:lpstr>Focus</vt:lpstr>
      <vt:lpstr>Applying Models to Apps</vt:lpstr>
      <vt:lpstr>Our Goal</vt:lpstr>
      <vt:lpstr>Methodology</vt:lpstr>
      <vt:lpstr>Vectorization and Vector Databases</vt:lpstr>
      <vt:lpstr>Optimization</vt:lpstr>
      <vt:lpstr>Model 1: Random Forest Model</vt:lpstr>
      <vt:lpstr>Model 2: SVM (Support Vector Machine)</vt:lpstr>
      <vt:lpstr>Model 3: Multinomial Naive Bayes</vt:lpstr>
      <vt:lpstr>Model 4: Linear Regression</vt:lpstr>
      <vt:lpstr>Demo</vt:lpstr>
      <vt:lpstr>Future Work</vt:lpstr>
      <vt:lpstr>Conclusion</vt:lpstr>
      <vt:lpstr>Good Luck on Your Job Hunts!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Kevin Miller</dc:creator>
  <cp:lastModifiedBy>Kevin Miller</cp:lastModifiedBy>
  <cp:revision>1</cp:revision>
  <dcterms:modified xsi:type="dcterms:W3CDTF">2025-02-20T22:51:59Z</dcterms:modified>
</cp:coreProperties>
</file>